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752" r:id="rId1"/>
  </p:sldMasterIdLst>
  <p:notesMasterIdLst>
    <p:notesMasterId r:id="rId6"/>
  </p:notesMasterIdLst>
  <p:sldIdLst>
    <p:sldId id="264" r:id="rId2"/>
    <p:sldId id="257" r:id="rId3"/>
    <p:sldId id="301" r:id="rId4"/>
    <p:sldId id="29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961"/>
    <a:srgbClr val="1C355E"/>
    <a:srgbClr val="000B8C"/>
    <a:srgbClr val="D4AF37"/>
    <a:srgbClr val="1E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1348" autoAdjust="0"/>
  </p:normalViewPr>
  <p:slideViewPr>
    <p:cSldViewPr snapToGrid="0" snapToObjects="1">
      <p:cViewPr varScale="1">
        <p:scale>
          <a:sx n="85" d="100"/>
          <a:sy n="85" d="100"/>
        </p:scale>
        <p:origin x="55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F6D8F-C94C-8F4D-B100-C10EE9789CA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0B088-0623-0148-986E-7CE044FF5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Background">
            <a:extLst>
              <a:ext uri="{FF2B5EF4-FFF2-40B4-BE49-F238E27FC236}">
                <a16:creationId xmlns:a16="http://schemas.microsoft.com/office/drawing/2014/main" id="{13F2F44C-14F6-BA49-9E7D-0C0A327A10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7679" y="-1554"/>
            <a:ext cx="6120571" cy="685799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A4088F0-8F59-9C47-A558-617AD957D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857476" y="-1106515"/>
            <a:ext cx="2946398" cy="5159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73BEBF-9072-174A-AC67-83ACBE9D1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7037054" y="3394669"/>
            <a:ext cx="2671558" cy="4264909"/>
          </a:xfrm>
          <a:prstGeom prst="rect">
            <a:avLst/>
          </a:prstGeom>
        </p:spPr>
      </p:pic>
      <p:pic>
        <p:nvPicPr>
          <p:cNvPr id="10" name="Swoosh">
            <a:extLst>
              <a:ext uri="{FF2B5EF4-FFF2-40B4-BE49-F238E27FC236}">
                <a16:creationId xmlns:a16="http://schemas.microsoft.com/office/drawing/2014/main" id="{33F1A0CD-FDFD-A84A-8644-42BAE73C8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3"/>
          <a:stretch/>
        </p:blipFill>
        <p:spPr>
          <a:xfrm rot="15030664">
            <a:off x="3490829" y="1432818"/>
            <a:ext cx="6488219" cy="440231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5A98E73-D6F6-B346-BA23-1EF2CB1EE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26" y="4238420"/>
            <a:ext cx="4746202" cy="2309737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Master subtitle style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Gold Line">
            <a:extLst>
              <a:ext uri="{FF2B5EF4-FFF2-40B4-BE49-F238E27FC236}">
                <a16:creationId xmlns:a16="http://schemas.microsoft.com/office/drawing/2014/main" id="{3E9CA7BE-4E79-BE43-9978-CD3FF7F9C442}"/>
              </a:ext>
            </a:extLst>
          </p:cNvPr>
          <p:cNvCxnSpPr/>
          <p:nvPr userDrawn="1"/>
        </p:nvCxnSpPr>
        <p:spPr>
          <a:xfrm>
            <a:off x="788277" y="4018176"/>
            <a:ext cx="2039006" cy="0"/>
          </a:xfrm>
          <a:prstGeom prst="line">
            <a:avLst/>
          </a:prstGeom>
          <a:ln w="44450">
            <a:solidFill>
              <a:srgbClr val="D4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2934ADDB-D9AC-1E46-9A50-FE04A83A9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25" y="1765496"/>
            <a:ext cx="4746202" cy="2103603"/>
          </a:xfrm>
        </p:spPr>
        <p:txBody>
          <a:bodyPr>
            <a:normAutofit/>
          </a:bodyPr>
          <a:lstStyle>
            <a:lvl1pPr>
              <a:lnSpc>
                <a:spcPts val="4500"/>
              </a:lnSpc>
              <a:defRPr/>
            </a:lvl1pPr>
          </a:lstStyle>
          <a:p>
            <a:r>
              <a:rPr lang="en-US" sz="4400">
                <a:solidFill>
                  <a:schemeClr val="bg1"/>
                </a:solidFill>
                <a:latin typeface="Segoe UI Light" panose="020B0502040204020203" pitchFamily="34" charset="0"/>
              </a:rPr>
              <a:t>Click to edit Master title style</a:t>
            </a:r>
            <a:endParaRPr lang="en-US" sz="4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4" name="Logo" descr="Logo, company name&#10;&#10;Description automatically generated">
            <a:extLst>
              <a:ext uri="{FF2B5EF4-FFF2-40B4-BE49-F238E27FC236}">
                <a16:creationId xmlns:a16="http://schemas.microsoft.com/office/drawing/2014/main" id="{70F77941-4381-5F4A-AE73-E06802AF63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08" y="691290"/>
            <a:ext cx="1124585" cy="95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4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852050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88247" y="713677"/>
            <a:ext cx="5304977" cy="5321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852050" cy="2064710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2F08-2EAE-024D-ACFC-688D96F0FAC5}" type="datetime1">
              <a:rPr lang="en-US" smtClean="0"/>
              <a:t>12/8/2023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010-AAA9-E942-BB1C-8EF05E7B9555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3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537503"/>
            <a:ext cx="10802145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1603718"/>
            <a:ext cx="10802144" cy="4300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8738-ED55-4C42-89F6-E8536BC52D96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3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b="0" i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809A-EC83-C349-8E28-0560FFF831DC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5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537503"/>
            <a:ext cx="1080214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6" y="1730325"/>
            <a:ext cx="5212080" cy="4227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144" y="1730326"/>
            <a:ext cx="5212080" cy="4227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9A5E-04D8-FF4F-B37B-D2113C5DB2D3}" type="datetime1">
              <a:rPr lang="en-US" smtClean="0"/>
              <a:t>12/8/2023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537504"/>
            <a:ext cx="1080214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7" y="1663162"/>
            <a:ext cx="5212079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7" y="2446091"/>
            <a:ext cx="5212080" cy="3595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144" y="1652817"/>
            <a:ext cx="5212080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144" y="2446091"/>
            <a:ext cx="5212080" cy="3595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2B35AD6A-6D43-6949-8879-9AFE1A482FF8}" type="datetime1">
              <a:rPr lang="en-US" smtClean="0"/>
              <a:t>12/8/2023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2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537503"/>
            <a:ext cx="10802146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E0EE-5809-974D-B9AF-D2401109572B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9405-C6D7-5044-AECD-7CB87D32E022}" type="datetime1">
              <a:rPr lang="en-US" smtClean="0"/>
              <a:t>12/8/2023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5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794552" cy="53410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5"/>
            <a:ext cx="4499914" cy="2072564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9B9C-257B-A441-A346-FA446EB3F9D5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B8C"/>
            </a:gs>
            <a:gs pos="74000">
              <a:srgbClr val="282961"/>
            </a:gs>
            <a:gs pos="83000">
              <a:srgbClr val="282961"/>
            </a:gs>
            <a:gs pos="100000">
              <a:srgbClr val="2829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537503"/>
            <a:ext cx="10802145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1723292"/>
            <a:ext cx="10802144" cy="418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632E169-3F2E-8D41-8442-606B636FF0A6}" type="datetime1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6" name="Logo" descr="Logo, company name&#10;&#10;Description automatically generated">
            <a:extLst>
              <a:ext uri="{FF2B5EF4-FFF2-40B4-BE49-F238E27FC236}">
                <a16:creationId xmlns:a16="http://schemas.microsoft.com/office/drawing/2014/main" id="{514C6874-ED40-E442-BE42-5074D9BE5A6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24" y="6143403"/>
            <a:ext cx="668140" cy="5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9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b="0" i="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b="0" i="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b="0" i="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b="0" i="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b="0" i="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F956D13-0DCC-7644-915E-5DAFA4CC5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n-US" sz="2000" dirty="0"/>
              <a:t>Affirming Participation in and Filing Claims for Class Action PFAS Settlements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8EB9B3-3BAD-8344-9BC8-565EBB07B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114" y="1765161"/>
            <a:ext cx="6795100" cy="2103603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n-US" sz="4400" dirty="0"/>
              <a:t>Resolution No. 2023-145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8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115E-C1E1-D541-90C0-826CB974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2A7B9-A75C-594D-BB5B-068B917AF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We were recently made aware has made us aware of class action settlements in a multidistrict lawsuit involving 3M and DuPont.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3M and DuPont settlements are related to perfluoroalkyl and polyfluoroalkyl substances (“PFAS”), also known as “Forever Chemicals”.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City is one of thousands of public water systems that were identified as eligible claimants in the two settlements due to known impacts of PFAS at its Well 10.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In order to best protect public health, this well has been removed from service upon the discovery of PFAS contamination.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3C2020-37DA-9A46-8C0A-98E8B369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068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115E-C1E1-D541-90C0-826CB974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Staff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2A7B9-A75C-594D-BB5B-068B917AF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Staff reviewed options for response to the settlements, including: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dirty="0"/>
              <a:t>filing of claims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dirty="0"/>
              <a:t>objecting to the settlement but filing claims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dirty="0"/>
              <a:t>opting out of the settlements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dirty="0"/>
              <a:t>doing nothing but remaining subject to the settlement agreements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Staff concluded there is the greatest certainty of benefit to the City of Fridley to participate in the settlements, estimated at up to $500,000 for the City of Fridley.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Staff would file any additional necessary claims to affirm its status as a member of the settlement class.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3C2020-37DA-9A46-8C0A-98E8B369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1897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1E17-5DA2-30DC-CC0A-536265AA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8"/>
            <a:ext cx="4852050" cy="914825"/>
          </a:xfrm>
        </p:spPr>
        <p:txBody>
          <a:bodyPr>
            <a:normAutofit/>
          </a:bodyPr>
          <a:lstStyle/>
          <a:p>
            <a:r>
              <a:rPr lang="en-US" sz="4400" b="1" dirty="0"/>
              <a:t>Recommendation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3485F-FADE-5159-915C-7E8A5D3CB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1872343"/>
            <a:ext cx="10687798" cy="43435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/>
              <a:t>Staff recommends </a:t>
            </a:r>
            <a:r>
              <a:rPr lang="en-US" b="1" i="0" dirty="0"/>
              <a:t>a motion to approve Resolution No. 2023-145, Affirming the staff recommendation to file all necessary claims and participate in the settlements.</a:t>
            </a:r>
            <a:endParaRPr lang="en-US" i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35DCF-DED9-0C82-DD3C-5F9D3921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01088399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Custom 133">
      <a:dk1>
        <a:sysClr val="windowText" lastClr="000000"/>
      </a:dk1>
      <a:lt1>
        <a:sysClr val="window" lastClr="FFFFFF"/>
      </a:lt1>
      <a:dk2>
        <a:srgbClr val="2A2735"/>
      </a:dk2>
      <a:lt2>
        <a:srgbClr val="EEEEEE"/>
      </a:lt2>
      <a:accent1>
        <a:srgbClr val="1EBE9B"/>
      </a:accent1>
      <a:accent2>
        <a:srgbClr val="8F99BB"/>
      </a:accent2>
      <a:accent3>
        <a:srgbClr val="FD8686"/>
      </a:accent3>
      <a:accent4>
        <a:srgbClr val="A3A3C1"/>
      </a:accent4>
      <a:accent5>
        <a:srgbClr val="7162FE"/>
      </a:accent5>
      <a:accent6>
        <a:srgbClr val="E76445"/>
      </a:accent6>
      <a:hlink>
        <a:srgbClr val="EF08F7"/>
      </a:hlink>
      <a:folHlink>
        <a:srgbClr val="8477FE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 City of Fridley - Powerpoint Cable TV.pptx" id="{442E6CEC-D612-4EE6-AF8F-AB2CFC6C29A1}" vid="{38344051-B39F-4DD8-BCAE-2D1AFD437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 Hall PowerPoint Template (Cable TV)</Template>
  <TotalTime>5316</TotalTime>
  <Words>231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Segoe UI</vt:lpstr>
      <vt:lpstr>Segoe UI Light</vt:lpstr>
      <vt:lpstr>Segoe UI Semilight</vt:lpstr>
      <vt:lpstr>Wingdings</vt:lpstr>
      <vt:lpstr>CosineVTI</vt:lpstr>
      <vt:lpstr>Resolution No. 2023-145</vt:lpstr>
      <vt:lpstr>Background</vt:lpstr>
      <vt:lpstr>Staff Review</vt:lpstr>
      <vt:lpstr>Recommendation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Parks and Recreation Commission</dc:title>
  <dc:creator>Maher, Mike</dc:creator>
  <cp:lastModifiedBy>Kosluchar, Jim</cp:lastModifiedBy>
  <cp:revision>34</cp:revision>
  <dcterms:created xsi:type="dcterms:W3CDTF">2023-02-06T14:32:23Z</dcterms:created>
  <dcterms:modified xsi:type="dcterms:W3CDTF">2023-12-08T18:47:17Z</dcterms:modified>
</cp:coreProperties>
</file>