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0" r:id="rId17"/>
    <p:sldId id="281" r:id="rId18"/>
    <p:sldId id="282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DCC1-AD39-415C-88BA-FE3554F66CE8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90CB6-1085-4604-AB91-4AB230ADE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DCC1-AD39-415C-88BA-FE3554F66CE8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90CB6-1085-4604-AB91-4AB230ADE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DCC1-AD39-415C-88BA-FE3554F66CE8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90CB6-1085-4604-AB91-4AB230ADE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DCC1-AD39-415C-88BA-FE3554F66CE8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90CB6-1085-4604-AB91-4AB230ADE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DCC1-AD39-415C-88BA-FE3554F66CE8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90CB6-1085-4604-AB91-4AB230ADE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DCC1-AD39-415C-88BA-FE3554F66CE8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90CB6-1085-4604-AB91-4AB230ADE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DCC1-AD39-415C-88BA-FE3554F66CE8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90CB6-1085-4604-AB91-4AB230ADE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DCC1-AD39-415C-88BA-FE3554F66CE8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90CB6-1085-4604-AB91-4AB230ADE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DCC1-AD39-415C-88BA-FE3554F66CE8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90CB6-1085-4604-AB91-4AB230ADE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DCC1-AD39-415C-88BA-FE3554F66CE8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90CB6-1085-4604-AB91-4AB230ADE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3DCC1-AD39-415C-88BA-FE3554F66CE8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90CB6-1085-4604-AB91-4AB230ADE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3DCC1-AD39-415C-88BA-FE3554F66CE8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90CB6-1085-4604-AB91-4AB230ADE3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29200" cy="6864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6" y="0"/>
            <a:ext cx="9135534" cy="6869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6" y="0"/>
            <a:ext cx="9135534" cy="6869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29200" cy="6864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66" y="0"/>
            <a:ext cx="9135534" cy="6869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29200" cy="6864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64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0</Words>
  <Application>Microsoft Office PowerPoint</Application>
  <PresentationFormat>On-screen Show (4:3)</PresentationFormat>
  <Paragraphs>0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</vt:vector>
  </TitlesOfParts>
  <Company>Decision Resources,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Leatherman</dc:creator>
  <cp:lastModifiedBy>Peter Leatherman</cp:lastModifiedBy>
  <cp:revision>7</cp:revision>
  <dcterms:created xsi:type="dcterms:W3CDTF">2024-05-29T19:44:03Z</dcterms:created>
  <dcterms:modified xsi:type="dcterms:W3CDTF">2024-06-06T19:20:22Z</dcterms:modified>
</cp:coreProperties>
</file>